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7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8880E-E3CB-4989-9B2C-C4A58C024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AEF1F6-FB14-4588-8728-C3E6D13D0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1C1526-FDE8-44E0-B397-EA7D4E7E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0957-D6A6-4301-AC9A-57F83B370E18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40637A-E956-4732-9AA0-6C4B676C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98FBAF-4607-4426-B485-B11435F6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90D4-100E-47A9-9A8B-47262F7A89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279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03578-6311-47B6-BCD5-ED2769BF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2806A4-58E3-4EE4-903F-940C425ED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8FBD81-B2F6-4577-AD18-0134EA4A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0957-D6A6-4301-AC9A-57F83B370E18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DE6B7B-4109-43CD-83A9-0C149E4E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DF8424-7BED-4D9A-A3B8-99793B4C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90D4-100E-47A9-9A8B-47262F7A89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080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749BC75-6354-45B2-91F7-76AAAD3E3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822CBE-DCCB-4902-BB3F-BA35699CB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DF8CE1-E520-4AB6-BC51-380EA3F6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0957-D6A6-4301-AC9A-57F83B370E18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DCBB7D-CC2A-4974-8338-88896B43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030656-E1D9-4862-BFB7-F39DD759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90D4-100E-47A9-9A8B-47262F7A89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564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A10A1-12E5-45CF-8CE3-D43CECEA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5F53CB-B82A-4BC6-9C3D-2887D068B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C18E39-31C5-4096-B53D-AF6EC6C3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0957-D6A6-4301-AC9A-57F83B370E18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B4FE2B-CE3D-4676-9B68-DAF3FE83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67415A-E45C-4461-8B28-610E25BD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90D4-100E-47A9-9A8B-47262F7A89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360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E02CE-BE54-43EE-8361-B9BBBB56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C7BB5B-810F-442D-BC55-100F36BFA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45EF7-10EB-481F-8E5D-9DB8C009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0957-D6A6-4301-AC9A-57F83B370E18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20DC13-09B3-47D0-B3CC-9F9158EB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815D9F-0DCE-458C-8F2F-32430B2D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90D4-100E-47A9-9A8B-47262F7A89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824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FB7D6-E0CA-4C59-A211-74990DA2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95B6A-56A9-41A4-A6F4-E5B772D40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883526-B537-47C0-93FD-E3563D628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D6C996-F698-463D-9862-0620C6E1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0957-D6A6-4301-AC9A-57F83B370E18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3BC3A2-5667-4505-9D99-0A5E20EE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E878A4-B2A2-478C-AD04-084441C6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90D4-100E-47A9-9A8B-47262F7A89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684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58770-F434-4C89-AAB0-8216ABE3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F72226-B621-4C49-9228-751A019F8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C18920-EBC3-46C2-9355-40B67BFBE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A717B7-917B-4836-B5BC-60301FE7A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7BEDE43-4AAE-4614-AB9B-F21CF0FD1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4DB0A31-1E47-447E-BEE3-F934AFAD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0957-D6A6-4301-AC9A-57F83B370E18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593058D-9FE2-42B5-BCFA-F4E70597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A3029-DECD-48C4-85D1-0587C52B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90D4-100E-47A9-9A8B-47262F7A89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840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98285-2CD9-421A-8C93-7BA23377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F234A3-65FE-4026-9915-872A6A39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0957-D6A6-4301-AC9A-57F83B370E18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0FD77F-90F7-4789-83AE-A9D1E2EB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D9FACC-A884-4D1D-809B-57022222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90D4-100E-47A9-9A8B-47262F7A89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038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7D57DD7-8097-4B5F-B63E-B5567EB4E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0957-D6A6-4301-AC9A-57F83B370E18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17B69AF-3E71-4F51-8A3F-0399D977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46D9E4-1877-4A2C-A0E5-5EC834A6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90D4-100E-47A9-9A8B-47262F7A89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547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DE35-3EF8-4411-AA40-6368CF1C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7189B2-CF4C-4DBB-9080-B5BA9F5A9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004BCF-5454-4712-B78F-8FEC95BA2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0350BD-14B1-4D6F-9290-A98550664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0957-D6A6-4301-AC9A-57F83B370E18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33E614-5B6B-47CA-89C3-08AF6A6D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919BC6-02F3-48DA-9E1F-B8EF5568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90D4-100E-47A9-9A8B-47262F7A89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115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7F3E3-9A83-4417-9EFD-CEC599E6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27036E-245C-4666-A602-B9C2D6CEB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6EC6E0-01B3-48C6-8DCD-5E46C572D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100903-0A73-4B34-AB31-78868586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0957-D6A6-4301-AC9A-57F83B370E18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E239A0-A534-4808-B961-65209492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3B3691-B54D-49D6-A1A4-84685AB2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90D4-100E-47A9-9A8B-47262F7A89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63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EA1963-5282-4F47-B18F-6D57C550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2999C2-845B-4395-A1D1-C32CF6AE8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8AF9C4-6119-4A12-913D-9527CDE07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0957-D6A6-4301-AC9A-57F83B370E18}" type="datetimeFigureOut">
              <a:rPr lang="de-AT" smtClean="0"/>
              <a:t>15.04.2021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2125FE-481C-491A-AE4F-7429BCE5D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1447C5-6C25-43BD-9F0C-DEF85C5EC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390D4-100E-47A9-9A8B-47262F7A89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939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2BF1C-0CF7-4515-A28A-F9F113A69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5553"/>
          </a:xfrm>
        </p:spPr>
        <p:txBody>
          <a:bodyPr/>
          <a:lstStyle/>
          <a:p>
            <a:r>
              <a:rPr lang="de-AT" dirty="0">
                <a:latin typeface="Century Gothic" panose="020B0502020202020204" pitchFamily="34" charset="0"/>
              </a:rPr>
              <a:t>Was ist das?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0824EA-11D7-4189-8D76-CCCBC1570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4" t="11263" r="3884" b="15196"/>
          <a:stretch/>
        </p:blipFill>
        <p:spPr>
          <a:xfrm>
            <a:off x="1810224" y="2359663"/>
            <a:ext cx="3600000" cy="35299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DF89AA7-845F-4991-ABA5-18D8C76F8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1"/>
          <a:stretch/>
        </p:blipFill>
        <p:spPr>
          <a:xfrm>
            <a:off x="6741951" y="2359663"/>
            <a:ext cx="3600000" cy="362590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F2815B1-45E9-45B3-A904-B9578F95C997}"/>
              </a:ext>
            </a:extLst>
          </p:cNvPr>
          <p:cNvSpPr txBox="1">
            <a:spLocks/>
          </p:cNvSpPr>
          <p:nvPr/>
        </p:nvSpPr>
        <p:spPr>
          <a:xfrm>
            <a:off x="959141" y="803112"/>
            <a:ext cx="10273717" cy="1394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dirty="0">
                <a:latin typeface="Century Gothic" panose="020B0502020202020204" pitchFamily="34" charset="0"/>
              </a:rPr>
              <a:t>Das ist eine Maschine mit der man die Maiskörner vom Maiskolben abrebeln kann.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8339FB4-1250-4041-9E48-AEB3F068849A}"/>
              </a:ext>
            </a:extLst>
          </p:cNvPr>
          <p:cNvSpPr txBox="1"/>
          <p:nvPr/>
        </p:nvSpPr>
        <p:spPr>
          <a:xfrm>
            <a:off x="4091940" y="6147318"/>
            <a:ext cx="36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latin typeface="Century Gothic" panose="020B0502020202020204" pitchFamily="34" charset="0"/>
              </a:rPr>
              <a:t>Sie ist 100 Jahre alt.</a:t>
            </a:r>
          </a:p>
        </p:txBody>
      </p:sp>
    </p:spTree>
    <p:extLst>
      <p:ext uri="{BB962C8B-B14F-4D97-AF65-F5344CB8AC3E}">
        <p14:creationId xmlns:p14="http://schemas.microsoft.com/office/powerpoint/2010/main" val="331651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8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2">
            <a:extLst>
              <a:ext uri="{FF2B5EF4-FFF2-40B4-BE49-F238E27FC236}">
                <a16:creationId xmlns:a16="http://schemas.microsoft.com/office/drawing/2014/main" id="{EF945CBC-EBA5-43AA-BBC8-E8FFE09543A1}"/>
              </a:ext>
            </a:extLst>
          </p:cNvPr>
          <p:cNvSpPr txBox="1">
            <a:spLocks/>
          </p:cNvSpPr>
          <p:nvPr/>
        </p:nvSpPr>
        <p:spPr>
          <a:xfrm>
            <a:off x="502920" y="951865"/>
            <a:ext cx="11231880" cy="171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Der Mais ist im letzten Sommer auf unserem Schulacker gewachsen. Bis jetzt durfte er trocknen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59BF05-8729-4796-9E0C-F20C8382D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10" y="2663190"/>
            <a:ext cx="6007779" cy="450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5A9B4FA-90D2-42E8-8D33-C0F310503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83" y="3203398"/>
            <a:ext cx="5677129" cy="3566294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B2CF12F-D67E-4C56-8EF8-39B3C10B76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6"/>
          <a:stretch/>
        </p:blipFill>
        <p:spPr>
          <a:xfrm>
            <a:off x="8103870" y="507371"/>
            <a:ext cx="3593834" cy="491044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2AB1D91-FCB1-4464-963F-FBAD0955DA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0" t="8253" b="18062"/>
          <a:stretch/>
        </p:blipFill>
        <p:spPr>
          <a:xfrm>
            <a:off x="494296" y="194176"/>
            <a:ext cx="2453221" cy="290635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A08E6A2-DAA6-4C01-9C0C-D1F06D4231B9}"/>
              </a:ext>
            </a:extLst>
          </p:cNvPr>
          <p:cNvSpPr txBox="1"/>
          <p:nvPr/>
        </p:nvSpPr>
        <p:spPr>
          <a:xfrm>
            <a:off x="3212472" y="935991"/>
            <a:ext cx="4777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/>
              <a:t>Jetzt haben wir ganz viele Maiskörner, die wir bald mahlen werden.</a:t>
            </a:r>
          </a:p>
        </p:txBody>
      </p:sp>
    </p:spTree>
    <p:extLst>
      <p:ext uri="{BB962C8B-B14F-4D97-AF65-F5344CB8AC3E}">
        <p14:creationId xmlns:p14="http://schemas.microsoft.com/office/powerpoint/2010/main" val="30540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Breitbild</PresentationFormat>
  <Paragraphs>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</vt:lpstr>
      <vt:lpstr>Was ist das?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das?</dc:title>
  <dc:creator>Monika Nötzold</dc:creator>
  <cp:lastModifiedBy>Monika Nötzold</cp:lastModifiedBy>
  <cp:revision>4</cp:revision>
  <dcterms:created xsi:type="dcterms:W3CDTF">2021-04-15T15:23:37Z</dcterms:created>
  <dcterms:modified xsi:type="dcterms:W3CDTF">2021-04-15T15:53:53Z</dcterms:modified>
</cp:coreProperties>
</file>